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 as simple as 1, 2, 3...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Relationship Id="rId4" Type="http://schemas.openxmlformats.org/officeDocument/2006/relationships/image" Target="../media/image0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11700" y="1938600"/>
            <a:ext cx="8520599" cy="126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Synth</a:t>
            </a:r>
            <a:r>
              <a:rPr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Sense</a:t>
            </a:r>
          </a:p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4163150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Craig Hiller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Frank Lu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Adithya Murali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Krishna Parashar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Tomás Vega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11700" y="2513350"/>
            <a:ext cx="8520599" cy="12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Prototype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90250" y="450150"/>
            <a:ext cx="66992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Augmented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White Cane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50" y="566974"/>
            <a:ext cx="2752875" cy="37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25" y="566975"/>
            <a:ext cx="2793851" cy="37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021837" y="4292075"/>
            <a:ext cx="10803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534600" y="4292075"/>
            <a:ext cx="19886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Prototype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90250" y="450150"/>
            <a:ext cx="66992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Vibrotactile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Wristband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2021837" y="4292075"/>
            <a:ext cx="10803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34600" y="4292075"/>
            <a:ext cx="19886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Prototype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50" y="566975"/>
            <a:ext cx="2736801" cy="37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25" y="566975"/>
            <a:ext cx="2736799" cy="370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90250" y="450150"/>
            <a:ext cx="66992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Navigation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021837" y="4292075"/>
            <a:ext cx="10803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534600" y="4292075"/>
            <a:ext cx="19886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Prototype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962" y="557062"/>
            <a:ext cx="2306074" cy="3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6889" l="7169" r="7177" t="1736"/>
          <a:stretch/>
        </p:blipFill>
        <p:spPr>
          <a:xfrm>
            <a:off x="5467187" y="528912"/>
            <a:ext cx="2123524" cy="37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>
            <a:hlinkClick/>
          </p:cNvPr>
          <p:cNvSpPr/>
          <p:nvPr/>
        </p:nvSpPr>
        <p:spPr>
          <a:xfrm>
            <a:off x="12787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What’s</a:t>
            </a:r>
            <a:r>
              <a:rPr i="1" lang="en">
                <a:solidFill>
                  <a:srgbClr val="674EA7"/>
                </a:solidFill>
              </a:rPr>
              <a:t> </a:t>
            </a:r>
            <a:r>
              <a:rPr b="1" i="1" lang="en">
                <a:solidFill>
                  <a:srgbClr val="674EA7"/>
                </a:solidFill>
              </a:rPr>
              <a:t>next?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want to </a:t>
            </a: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eliminate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navigational difficulty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the </a:t>
            </a:r>
            <a:r>
              <a:rPr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visually impaired.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40125" y="447775"/>
            <a:ext cx="8520599" cy="4180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7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 wearable band. 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Solve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constraints of powering the motors, sensors, and feedback systems.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Connect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three prototypes together.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Demonstrate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what we have made to our users.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b="1" i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Criticisms</a:t>
            </a:r>
            <a:r>
              <a:rPr b="1" i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Comments</a:t>
            </a:r>
            <a:r>
              <a:rPr b="1" i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b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original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plan...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717000" y="774000"/>
            <a:ext cx="31821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Camera feeds in </a:t>
            </a:r>
            <a:r>
              <a:rPr b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Computer vision pipeline to extract </a:t>
            </a:r>
            <a:r>
              <a:rPr b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Visual features</a:t>
            </a: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from images using a Raspberry Pi.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Features are then translated to </a:t>
            </a:r>
            <a:r>
              <a:rPr b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haptic</a:t>
            </a: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feedback.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-16631"/>
          <a:stretch/>
        </p:blipFill>
        <p:spPr>
          <a:xfrm>
            <a:off x="4193150" y="382225"/>
            <a:ext cx="4791221" cy="4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won’t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work...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340125" y="447775"/>
            <a:ext cx="8520599" cy="4180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	Our users don’t want...   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wear something bulky and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unfashionable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			     to get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overloaded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 sensory feedback.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	  	     keep track of yet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another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device.</a:t>
            </a:r>
          </a:p>
          <a:p>
            <a:pPr indent="0" lvl="0" marL="2743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to disrupt their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auditory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sense.</a:t>
            </a:r>
          </a:p>
          <a:p>
            <a:pPr indent="0" lvl="0" marL="18288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to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replace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existing systems.</a:t>
            </a:r>
          </a:p>
          <a:p>
            <a:pPr indent="0" lvl="0" marL="18288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a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headache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340125" y="447775"/>
            <a:ext cx="8520599" cy="4180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	         Our users want...    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enhance their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tactile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senses.</a:t>
            </a:r>
          </a:p>
          <a:p>
            <a:pPr indent="0" lvl="0" marL="2743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to wear something sleek and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fashionable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			     to get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useful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sensory feedback.</a:t>
            </a:r>
          </a:p>
          <a:p>
            <a:pPr indent="0" lvl="0" marL="18288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to </a:t>
            </a:r>
            <a:r>
              <a:rPr b="1" i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retrofit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existing systems.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i="1" lang="en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step-by-step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navigation assistance device that will get them to their destination </a:t>
            </a:r>
            <a:r>
              <a:rPr b="1"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stumbling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over sidewalk, </a:t>
            </a:r>
            <a:r>
              <a:rPr b="1" lang="en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getting hit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by people or cars, and </a:t>
            </a:r>
            <a:r>
              <a:rPr b="1" lang="en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getting hurt by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poles or tree branches - all while </a:t>
            </a:r>
            <a:r>
              <a:rPr b="1"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retaining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familiarity</a:t>
            </a: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existing devices.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Augmented</a:t>
            </a: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White Cane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Vibrotactile</a:t>
            </a: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Wristband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Navigation</a:t>
            </a:r>
            <a:r>
              <a:rPr b="1" lang="en" sz="30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